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132216" y="2474713"/>
            <a:ext cx="2377440" cy="2377440"/>
          </a:xfrm>
          <a:custGeom>
            <a:avLst/>
            <a:gdLst/>
            <a:ahLst/>
            <a:cxnLst/>
            <a:rect l="0" t="0" r="0" b="0"/>
            <a:pathLst>
              <a:path w="2377440" h="2377440">
                <a:moveTo>
                  <a:pt x="2377440" y="1188720"/>
                </a:moveTo>
                <a:cubicBezTo>
                  <a:pt x="2377440" y="532208"/>
                  <a:pt x="1845231" y="0"/>
                  <a:pt x="1188720" y="0"/>
                </a:cubicBezTo>
                <a:cubicBezTo>
                  <a:pt x="532208" y="0"/>
                  <a:pt x="0" y="532208"/>
                  <a:pt x="0" y="1188720"/>
                </a:cubicBezTo>
                <a:cubicBezTo>
                  <a:pt x="0" y="1845231"/>
                  <a:pt x="532208" y="2377440"/>
                  <a:pt x="1188720" y="2377440"/>
                </a:cubicBezTo>
                <a:cubicBezTo>
                  <a:pt x="1845231" y="2377440"/>
                  <a:pt x="2377440" y="1845231"/>
                  <a:pt x="2377440" y="1188720"/>
                </a:cubicBezTo>
              </a:path>
            </a:pathLst>
          </a:custGeom>
          <a:solidFill>
            <a:srgbClr val="F5F5F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3132216" y="2474713"/>
            <a:ext cx="2377440" cy="2377440"/>
          </a:xfrm>
          <a:custGeom>
            <a:avLst/>
            <a:gdLst/>
            <a:ahLst/>
            <a:cxnLst/>
            <a:rect l="0" t="0" r="0" b="0"/>
            <a:pathLst>
              <a:path w="2377440" h="2377440">
                <a:moveTo>
                  <a:pt x="2377440" y="1188720"/>
                </a:moveTo>
                <a:cubicBezTo>
                  <a:pt x="2377440" y="532208"/>
                  <a:pt x="1845231" y="0"/>
                  <a:pt x="1188720" y="0"/>
                </a:cubicBezTo>
                <a:cubicBezTo>
                  <a:pt x="532208" y="0"/>
                  <a:pt x="0" y="532208"/>
                  <a:pt x="0" y="1188720"/>
                </a:cubicBezTo>
                <a:cubicBezTo>
                  <a:pt x="0" y="1845231"/>
                  <a:pt x="532208" y="2377440"/>
                  <a:pt x="1188720" y="2377440"/>
                </a:cubicBezTo>
                <a:cubicBezTo>
                  <a:pt x="1845231" y="2377440"/>
                  <a:pt x="2377440" y="1845231"/>
                  <a:pt x="2377440" y="1188720"/>
                </a:cubicBezTo>
                <a:close/>
              </a:path>
            </a:pathLst>
          </a:custGeom>
          <a:noFill/>
          <a:ln w="12382">
            <a:solidFill>
              <a:srgbClr val="A3A3A3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2884566" y="1682233"/>
            <a:ext cx="1386840" cy="1337755"/>
          </a:xfrm>
          <a:custGeom>
            <a:avLst/>
            <a:gdLst/>
            <a:ahLst/>
            <a:cxnLst/>
            <a:rect l="0" t="0" r="0" b="0"/>
            <a:pathLst>
              <a:path w="1386840" h="1337755">
                <a:moveTo>
                  <a:pt x="1386840" y="693420"/>
                </a:moveTo>
                <a:cubicBezTo>
                  <a:pt x="1386840" y="310454"/>
                  <a:pt x="1076385" y="0"/>
                  <a:pt x="693420" y="0"/>
                </a:cubicBezTo>
                <a:cubicBezTo>
                  <a:pt x="310454" y="0"/>
                  <a:pt x="0" y="310454"/>
                  <a:pt x="0" y="693420"/>
                </a:cubicBezTo>
                <a:cubicBezTo>
                  <a:pt x="0" y="985680"/>
                  <a:pt x="180809" y="1235715"/>
                  <a:pt x="436681" y="1337755"/>
                </a:cubicBezTo>
                <a:cubicBezTo>
                  <a:pt x="638681" y="1024569"/>
                  <a:pt x="983839" y="812407"/>
                  <a:pt x="1379625" y="793809"/>
                </a:cubicBezTo>
                <a:cubicBezTo>
                  <a:pt x="1384380" y="761036"/>
                  <a:pt x="1386840" y="727513"/>
                  <a:pt x="1386840" y="693420"/>
                </a:cubicBezTo>
              </a:path>
            </a:pathLst>
          </a:custGeom>
          <a:solidFill>
            <a:srgbClr val="FFEBF7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2884566" y="1682233"/>
            <a:ext cx="1386840" cy="1386839"/>
          </a:xfrm>
          <a:custGeom>
            <a:avLst/>
            <a:gdLst/>
            <a:ahLst/>
            <a:cxnLst/>
            <a:rect l="0" t="0" r="0" b="0"/>
            <a:pathLst>
              <a:path w="1386840" h="1386839">
                <a:moveTo>
                  <a:pt x="1386840" y="693420"/>
                </a:moveTo>
                <a:cubicBezTo>
                  <a:pt x="1386840" y="310454"/>
                  <a:pt x="1076385" y="0"/>
                  <a:pt x="693420" y="0"/>
                </a:cubicBezTo>
                <a:cubicBezTo>
                  <a:pt x="310454" y="0"/>
                  <a:pt x="0" y="310454"/>
                  <a:pt x="0" y="693420"/>
                </a:cubicBezTo>
                <a:cubicBezTo>
                  <a:pt x="0" y="985684"/>
                  <a:pt x="180813" y="1235717"/>
                  <a:pt x="436680" y="1337758"/>
                </a:cubicBezTo>
                <a:cubicBezTo>
                  <a:pt x="638677" y="1024570"/>
                  <a:pt x="983836" y="812410"/>
                  <a:pt x="1379625" y="793810"/>
                </a:cubicBezTo>
                <a:cubicBezTo>
                  <a:pt x="1384379" y="761033"/>
                  <a:pt x="1386840" y="727513"/>
                  <a:pt x="1386840" y="693420"/>
                </a:cubicBezTo>
                <a:close/>
                <a:moveTo>
                  <a:pt x="1379622" y="793810"/>
                </a:moveTo>
                <a:cubicBezTo>
                  <a:pt x="1330984" y="1129201"/>
                  <a:pt x="1042287" y="1386839"/>
                  <a:pt x="693416" y="1386839"/>
                </a:cubicBezTo>
                <a:cubicBezTo>
                  <a:pt x="602715" y="1386839"/>
                  <a:pt x="516082" y="1369425"/>
                  <a:pt x="436676" y="1337757"/>
                </a:cubicBezTo>
                <a:cubicBezTo>
                  <a:pt x="638673" y="1024570"/>
                  <a:pt x="983832" y="812410"/>
                  <a:pt x="1379622" y="793810"/>
                </a:cubicBezTo>
                <a:close/>
              </a:path>
            </a:pathLst>
          </a:custGeom>
          <a:noFill/>
          <a:ln w="12382">
            <a:solidFill>
              <a:srgbClr val="DE58A9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2141616" y="2970013"/>
            <a:ext cx="1122498" cy="1386840"/>
          </a:xfrm>
          <a:custGeom>
            <a:avLst/>
            <a:gdLst/>
            <a:ahLst/>
            <a:cxnLst/>
            <a:rect l="0" t="0" r="0" b="0"/>
            <a:pathLst>
              <a:path w="1122498" h="1386840">
                <a:moveTo>
                  <a:pt x="693420" y="0"/>
                </a:moveTo>
                <a:cubicBezTo>
                  <a:pt x="855424" y="0"/>
                  <a:pt x="1004451" y="55556"/>
                  <a:pt x="1122498" y="148656"/>
                </a:cubicBezTo>
                <a:cubicBezTo>
                  <a:pt x="1038198" y="311857"/>
                  <a:pt x="990600" y="497074"/>
                  <a:pt x="990600" y="693420"/>
                </a:cubicBezTo>
                <a:cubicBezTo>
                  <a:pt x="990600" y="889765"/>
                  <a:pt x="1038198" y="1074990"/>
                  <a:pt x="1122498" y="1238183"/>
                </a:cubicBezTo>
                <a:cubicBezTo>
                  <a:pt x="1004451" y="1331283"/>
                  <a:pt x="855424" y="1386840"/>
                  <a:pt x="693420" y="1386840"/>
                </a:cubicBezTo>
                <a:cubicBezTo>
                  <a:pt x="310454" y="1386840"/>
                  <a:pt x="0" y="1076385"/>
                  <a:pt x="0" y="693420"/>
                </a:cubicBezTo>
                <a:cubicBezTo>
                  <a:pt x="0" y="310454"/>
                  <a:pt x="310454" y="0"/>
                  <a:pt x="693420" y="0"/>
                </a:cubicBezTo>
              </a:path>
            </a:pathLst>
          </a:custGeom>
          <a:solidFill>
            <a:srgbClr val="FFECE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2141616" y="2970013"/>
            <a:ext cx="1386840" cy="1386840"/>
          </a:xfrm>
          <a:custGeom>
            <a:avLst/>
            <a:gdLst/>
            <a:ahLst/>
            <a:cxnLst/>
            <a:rect l="0" t="0" r="0" b="0"/>
            <a:pathLst>
              <a:path w="1386840" h="1386840">
                <a:moveTo>
                  <a:pt x="693420" y="0"/>
                </a:moveTo>
                <a:cubicBezTo>
                  <a:pt x="855425" y="0"/>
                  <a:pt x="1004454" y="55556"/>
                  <a:pt x="1122495" y="148657"/>
                </a:cubicBezTo>
                <a:cubicBezTo>
                  <a:pt x="1038201" y="311853"/>
                  <a:pt x="990600" y="497077"/>
                  <a:pt x="990600" y="693420"/>
                </a:cubicBezTo>
                <a:cubicBezTo>
                  <a:pt x="990600" y="889762"/>
                  <a:pt x="1038201" y="1074987"/>
                  <a:pt x="1122495" y="1238182"/>
                </a:cubicBezTo>
                <a:cubicBezTo>
                  <a:pt x="1004454" y="1331283"/>
                  <a:pt x="855425" y="1386840"/>
                  <a:pt x="693420" y="1386840"/>
                </a:cubicBezTo>
                <a:cubicBezTo>
                  <a:pt x="310454" y="1386840"/>
                  <a:pt x="0" y="1076385"/>
                  <a:pt x="0" y="693420"/>
                </a:cubicBezTo>
                <a:cubicBezTo>
                  <a:pt x="0" y="310454"/>
                  <a:pt x="310454" y="0"/>
                  <a:pt x="693420" y="0"/>
                </a:cubicBezTo>
                <a:close/>
                <a:moveTo>
                  <a:pt x="990600" y="693416"/>
                </a:moveTo>
                <a:cubicBezTo>
                  <a:pt x="990600" y="497074"/>
                  <a:pt x="1038202" y="311850"/>
                  <a:pt x="1122495" y="148654"/>
                </a:cubicBezTo>
                <a:cubicBezTo>
                  <a:pt x="1283490" y="275635"/>
                  <a:pt x="1386840" y="472456"/>
                  <a:pt x="1386840" y="693416"/>
                </a:cubicBezTo>
                <a:cubicBezTo>
                  <a:pt x="1386840" y="914376"/>
                  <a:pt x="1283490" y="1111198"/>
                  <a:pt x="1122495" y="1238179"/>
                </a:cubicBezTo>
                <a:cubicBezTo>
                  <a:pt x="1038202" y="1074984"/>
                  <a:pt x="990600" y="889759"/>
                  <a:pt x="990600" y="693416"/>
                </a:cubicBezTo>
                <a:close/>
              </a:path>
            </a:pathLst>
          </a:custGeom>
          <a:noFill/>
          <a:ln w="12382">
            <a:solidFill>
              <a:srgbClr val="E55753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2884566" y="4306869"/>
            <a:ext cx="1386840" cy="1337764"/>
          </a:xfrm>
          <a:custGeom>
            <a:avLst/>
            <a:gdLst/>
            <a:ahLst/>
            <a:cxnLst/>
            <a:rect l="0" t="0" r="0" b="0"/>
            <a:pathLst>
              <a:path w="1386840" h="1337764">
                <a:moveTo>
                  <a:pt x="0" y="644344"/>
                </a:moveTo>
                <a:cubicBezTo>
                  <a:pt x="0" y="352075"/>
                  <a:pt x="180809" y="102040"/>
                  <a:pt x="436681" y="0"/>
                </a:cubicBezTo>
                <a:cubicBezTo>
                  <a:pt x="638672" y="313194"/>
                  <a:pt x="983839" y="525348"/>
                  <a:pt x="1379625" y="543954"/>
                </a:cubicBezTo>
                <a:cubicBezTo>
                  <a:pt x="1384380" y="576727"/>
                  <a:pt x="1386840" y="610250"/>
                  <a:pt x="1386840" y="644344"/>
                </a:cubicBezTo>
                <a:cubicBezTo>
                  <a:pt x="1386840" y="1027309"/>
                  <a:pt x="1076385" y="1337764"/>
                  <a:pt x="693420" y="1337764"/>
                </a:cubicBezTo>
                <a:cubicBezTo>
                  <a:pt x="310454" y="1337764"/>
                  <a:pt x="0" y="1027309"/>
                  <a:pt x="0" y="644344"/>
                </a:cubicBezTo>
              </a:path>
            </a:pathLst>
          </a:custGeom>
          <a:solidFill>
            <a:srgbClr val="FFF2E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2884566" y="4257793"/>
            <a:ext cx="1386840" cy="1386836"/>
          </a:xfrm>
          <a:custGeom>
            <a:avLst/>
            <a:gdLst/>
            <a:ahLst/>
            <a:cxnLst/>
            <a:rect l="0" t="0" r="0" b="0"/>
            <a:pathLst>
              <a:path w="1386840" h="1386836">
                <a:moveTo>
                  <a:pt x="0" y="693416"/>
                </a:moveTo>
                <a:cubicBezTo>
                  <a:pt x="0" y="401152"/>
                  <a:pt x="180813" y="151119"/>
                  <a:pt x="436680" y="49078"/>
                </a:cubicBezTo>
                <a:cubicBezTo>
                  <a:pt x="638676" y="362266"/>
                  <a:pt x="983836" y="574425"/>
                  <a:pt x="1379625" y="593026"/>
                </a:cubicBezTo>
                <a:cubicBezTo>
                  <a:pt x="1384379" y="625803"/>
                  <a:pt x="1386840" y="659322"/>
                  <a:pt x="1386840" y="693416"/>
                </a:cubicBezTo>
                <a:cubicBezTo>
                  <a:pt x="1386840" y="1076381"/>
                  <a:pt x="1076385" y="1386836"/>
                  <a:pt x="693420" y="1386836"/>
                </a:cubicBezTo>
                <a:cubicBezTo>
                  <a:pt x="310454" y="1386836"/>
                  <a:pt x="0" y="1076381"/>
                  <a:pt x="0" y="693416"/>
                </a:cubicBezTo>
                <a:close/>
                <a:moveTo>
                  <a:pt x="436676" y="49081"/>
                </a:moveTo>
                <a:cubicBezTo>
                  <a:pt x="516082" y="17413"/>
                  <a:pt x="602715" y="0"/>
                  <a:pt x="693416" y="0"/>
                </a:cubicBezTo>
                <a:cubicBezTo>
                  <a:pt x="1042287" y="0"/>
                  <a:pt x="1330984" y="257637"/>
                  <a:pt x="1379622" y="593029"/>
                </a:cubicBezTo>
                <a:cubicBezTo>
                  <a:pt x="983832" y="574429"/>
                  <a:pt x="638673" y="362269"/>
                  <a:pt x="436676" y="49081"/>
                </a:cubicBezTo>
                <a:close/>
              </a:path>
            </a:pathLst>
          </a:custGeom>
          <a:noFill/>
          <a:ln w="12382">
            <a:solidFill>
              <a:srgbClr val="DE8431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4395231" y="4299291"/>
            <a:ext cx="1386840" cy="1345350"/>
          </a:xfrm>
          <a:custGeom>
            <a:avLst/>
            <a:gdLst/>
            <a:ahLst/>
            <a:cxnLst/>
            <a:rect l="0" t="0" r="0" b="0"/>
            <a:pathLst>
              <a:path w="1386840" h="1345350">
                <a:moveTo>
                  <a:pt x="0" y="651930"/>
                </a:moveTo>
                <a:cubicBezTo>
                  <a:pt x="0" y="617333"/>
                  <a:pt x="2534" y="583339"/>
                  <a:pt x="7421" y="550104"/>
                </a:cubicBezTo>
                <a:cubicBezTo>
                  <a:pt x="395901" y="523730"/>
                  <a:pt x="733167" y="310709"/>
                  <a:pt x="930247" y="0"/>
                </a:cubicBezTo>
                <a:cubicBezTo>
                  <a:pt x="1196595" y="96781"/>
                  <a:pt x="1386840" y="352141"/>
                  <a:pt x="1386840" y="651930"/>
                </a:cubicBezTo>
                <a:cubicBezTo>
                  <a:pt x="1386840" y="1034896"/>
                  <a:pt x="1076385" y="1345350"/>
                  <a:pt x="693420" y="1345350"/>
                </a:cubicBezTo>
                <a:cubicBezTo>
                  <a:pt x="310454" y="1345350"/>
                  <a:pt x="0" y="1034896"/>
                  <a:pt x="0" y="651930"/>
                </a:cubicBezTo>
              </a:path>
            </a:pathLst>
          </a:custGeom>
          <a:solidFill>
            <a:srgbClr val="FFFBDA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4395231" y="4257793"/>
            <a:ext cx="1386840" cy="1386845"/>
          </a:xfrm>
          <a:custGeom>
            <a:avLst/>
            <a:gdLst/>
            <a:ahLst/>
            <a:cxnLst/>
            <a:rect l="0" t="0" r="0" b="0"/>
            <a:pathLst>
              <a:path w="1386840" h="1386845">
                <a:moveTo>
                  <a:pt x="0" y="693425"/>
                </a:moveTo>
                <a:cubicBezTo>
                  <a:pt x="0" y="658833"/>
                  <a:pt x="2532" y="624833"/>
                  <a:pt x="7423" y="591600"/>
                </a:cubicBezTo>
                <a:cubicBezTo>
                  <a:pt x="395904" y="565225"/>
                  <a:pt x="733165" y="352205"/>
                  <a:pt x="930246" y="41500"/>
                </a:cubicBezTo>
                <a:cubicBezTo>
                  <a:pt x="1196594" y="138279"/>
                  <a:pt x="1386840" y="393635"/>
                  <a:pt x="1386840" y="693425"/>
                </a:cubicBezTo>
                <a:cubicBezTo>
                  <a:pt x="1386840" y="1076390"/>
                  <a:pt x="1076385" y="1386845"/>
                  <a:pt x="693420" y="1386845"/>
                </a:cubicBezTo>
                <a:cubicBezTo>
                  <a:pt x="310454" y="1386845"/>
                  <a:pt x="0" y="1076390"/>
                  <a:pt x="0" y="693425"/>
                </a:cubicBezTo>
                <a:close/>
                <a:moveTo>
                  <a:pt x="7424" y="591595"/>
                </a:moveTo>
                <a:cubicBezTo>
                  <a:pt x="56677" y="256903"/>
                  <a:pt x="345047" y="0"/>
                  <a:pt x="693420" y="0"/>
                </a:cubicBezTo>
                <a:cubicBezTo>
                  <a:pt x="776596" y="0"/>
                  <a:pt x="856351" y="14644"/>
                  <a:pt x="930248" y="41495"/>
                </a:cubicBezTo>
                <a:cubicBezTo>
                  <a:pt x="733166" y="352199"/>
                  <a:pt x="395905" y="565219"/>
                  <a:pt x="7424" y="591595"/>
                </a:cubicBezTo>
                <a:close/>
              </a:path>
            </a:pathLst>
          </a:custGeom>
          <a:noFill/>
          <a:ln w="12382">
            <a:solidFill>
              <a:srgbClr val="E0CB15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5377758" y="2970013"/>
            <a:ext cx="1122498" cy="1386840"/>
          </a:xfrm>
          <a:custGeom>
            <a:avLst/>
            <a:gdLst/>
            <a:ahLst/>
            <a:cxnLst/>
            <a:rect l="0" t="0" r="0" b="0"/>
            <a:pathLst>
              <a:path w="1122498" h="1386840">
                <a:moveTo>
                  <a:pt x="1122498" y="693420"/>
                </a:moveTo>
                <a:cubicBezTo>
                  <a:pt x="1122498" y="310454"/>
                  <a:pt x="812044" y="0"/>
                  <a:pt x="429078" y="0"/>
                </a:cubicBezTo>
                <a:cubicBezTo>
                  <a:pt x="267074" y="0"/>
                  <a:pt x="118046" y="55556"/>
                  <a:pt x="0" y="148656"/>
                </a:cubicBezTo>
                <a:cubicBezTo>
                  <a:pt x="84300" y="311857"/>
                  <a:pt x="131898" y="497074"/>
                  <a:pt x="131898" y="693420"/>
                </a:cubicBezTo>
                <a:cubicBezTo>
                  <a:pt x="131898" y="889765"/>
                  <a:pt x="84300" y="1074990"/>
                  <a:pt x="0" y="1238183"/>
                </a:cubicBezTo>
                <a:cubicBezTo>
                  <a:pt x="118046" y="1331283"/>
                  <a:pt x="267074" y="1386840"/>
                  <a:pt x="429078" y="1386840"/>
                </a:cubicBezTo>
                <a:cubicBezTo>
                  <a:pt x="812044" y="1386840"/>
                  <a:pt x="1122498" y="1076385"/>
                  <a:pt x="1122498" y="693420"/>
                </a:cubicBezTo>
              </a:path>
            </a:pathLst>
          </a:custGeom>
          <a:solidFill>
            <a:srgbClr val="F4FFDC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5113416" y="2970013"/>
            <a:ext cx="1386840" cy="1386840"/>
          </a:xfrm>
          <a:custGeom>
            <a:avLst/>
            <a:gdLst/>
            <a:ahLst/>
            <a:cxnLst/>
            <a:rect l="0" t="0" r="0" b="0"/>
            <a:pathLst>
              <a:path w="1386840" h="1386840">
                <a:moveTo>
                  <a:pt x="1386840" y="693420"/>
                </a:moveTo>
                <a:cubicBezTo>
                  <a:pt x="1386840" y="310454"/>
                  <a:pt x="1076385" y="0"/>
                  <a:pt x="693420" y="0"/>
                </a:cubicBezTo>
                <a:cubicBezTo>
                  <a:pt x="531415" y="0"/>
                  <a:pt x="382386" y="55556"/>
                  <a:pt x="264345" y="148657"/>
                </a:cubicBezTo>
                <a:cubicBezTo>
                  <a:pt x="348638" y="311853"/>
                  <a:pt x="396240" y="497077"/>
                  <a:pt x="396240" y="693420"/>
                </a:cubicBezTo>
                <a:cubicBezTo>
                  <a:pt x="396240" y="889762"/>
                  <a:pt x="348638" y="1074986"/>
                  <a:pt x="264345" y="1238182"/>
                </a:cubicBezTo>
                <a:cubicBezTo>
                  <a:pt x="382386" y="1331283"/>
                  <a:pt x="531415" y="1386840"/>
                  <a:pt x="693420" y="1386840"/>
                </a:cubicBezTo>
                <a:cubicBezTo>
                  <a:pt x="1076385" y="1386840"/>
                  <a:pt x="1386840" y="1076385"/>
                  <a:pt x="1386840" y="693420"/>
                </a:cubicBezTo>
                <a:close/>
                <a:moveTo>
                  <a:pt x="396240" y="693416"/>
                </a:moveTo>
                <a:cubicBezTo>
                  <a:pt x="396240" y="889759"/>
                  <a:pt x="348637" y="1074983"/>
                  <a:pt x="264344" y="1238179"/>
                </a:cubicBezTo>
                <a:cubicBezTo>
                  <a:pt x="103349" y="1111198"/>
                  <a:pt x="0" y="914376"/>
                  <a:pt x="0" y="693416"/>
                </a:cubicBezTo>
                <a:cubicBezTo>
                  <a:pt x="0" y="472456"/>
                  <a:pt x="103349" y="275635"/>
                  <a:pt x="264344" y="148654"/>
                </a:cubicBezTo>
                <a:cubicBezTo>
                  <a:pt x="348637" y="311850"/>
                  <a:pt x="396240" y="497074"/>
                  <a:pt x="396240" y="693416"/>
                </a:cubicBezTo>
                <a:close/>
              </a:path>
            </a:pathLst>
          </a:custGeom>
          <a:noFill/>
          <a:ln w="12382">
            <a:solidFill>
              <a:srgbClr val="92BD39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4370466" y="1682233"/>
            <a:ext cx="1386840" cy="1337755"/>
          </a:xfrm>
          <a:custGeom>
            <a:avLst/>
            <a:gdLst/>
            <a:ahLst/>
            <a:cxnLst/>
            <a:rect l="0" t="0" r="0" b="0"/>
            <a:pathLst>
              <a:path w="1386840" h="1337755">
                <a:moveTo>
                  <a:pt x="1386840" y="693420"/>
                </a:moveTo>
                <a:cubicBezTo>
                  <a:pt x="1386840" y="985680"/>
                  <a:pt x="1206022" y="1235715"/>
                  <a:pt x="950158" y="1337755"/>
                </a:cubicBezTo>
                <a:cubicBezTo>
                  <a:pt x="748167" y="1024569"/>
                  <a:pt x="403000" y="812407"/>
                  <a:pt x="7214" y="793809"/>
                </a:cubicBezTo>
                <a:cubicBezTo>
                  <a:pt x="2459" y="761036"/>
                  <a:pt x="0" y="727513"/>
                  <a:pt x="0" y="693420"/>
                </a:cubicBezTo>
                <a:cubicBezTo>
                  <a:pt x="0" y="310454"/>
                  <a:pt x="310454" y="0"/>
                  <a:pt x="693420" y="0"/>
                </a:cubicBezTo>
                <a:cubicBezTo>
                  <a:pt x="1076385" y="0"/>
                  <a:pt x="1386840" y="310454"/>
                  <a:pt x="1386840" y="693420"/>
                </a:cubicBezTo>
              </a:path>
            </a:pathLst>
          </a:custGeom>
          <a:solidFill>
            <a:srgbClr val="E3FFF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4370466" y="1682233"/>
            <a:ext cx="1386840" cy="1386839"/>
          </a:xfrm>
          <a:custGeom>
            <a:avLst/>
            <a:gdLst/>
            <a:ahLst/>
            <a:cxnLst/>
            <a:rect l="0" t="0" r="0" b="0"/>
            <a:pathLst>
              <a:path w="1386840" h="1386839">
                <a:moveTo>
                  <a:pt x="1386840" y="693420"/>
                </a:moveTo>
                <a:cubicBezTo>
                  <a:pt x="1386840" y="985684"/>
                  <a:pt x="1206026" y="1235717"/>
                  <a:pt x="950159" y="1337758"/>
                </a:cubicBezTo>
                <a:cubicBezTo>
                  <a:pt x="748163" y="1024570"/>
                  <a:pt x="403003" y="812410"/>
                  <a:pt x="7214" y="793810"/>
                </a:cubicBezTo>
                <a:cubicBezTo>
                  <a:pt x="2460" y="761033"/>
                  <a:pt x="0" y="727513"/>
                  <a:pt x="0" y="693420"/>
                </a:cubicBezTo>
                <a:cubicBezTo>
                  <a:pt x="0" y="310454"/>
                  <a:pt x="310454" y="0"/>
                  <a:pt x="693420" y="0"/>
                </a:cubicBezTo>
                <a:cubicBezTo>
                  <a:pt x="1076385" y="0"/>
                  <a:pt x="1386840" y="310454"/>
                  <a:pt x="1386840" y="693420"/>
                </a:cubicBezTo>
                <a:close/>
                <a:moveTo>
                  <a:pt x="950161" y="1337758"/>
                </a:moveTo>
                <a:cubicBezTo>
                  <a:pt x="748164" y="1024570"/>
                  <a:pt x="403005" y="812410"/>
                  <a:pt x="7215" y="793810"/>
                </a:cubicBezTo>
                <a:cubicBezTo>
                  <a:pt x="55853" y="1129201"/>
                  <a:pt x="344549" y="1386839"/>
                  <a:pt x="693421" y="1386839"/>
                </a:cubicBezTo>
                <a:cubicBezTo>
                  <a:pt x="784122" y="1386839"/>
                  <a:pt x="870755" y="1369425"/>
                  <a:pt x="950161" y="1337758"/>
                </a:cubicBezTo>
                <a:close/>
              </a:path>
            </a:pathLst>
          </a:custGeom>
          <a:noFill/>
          <a:ln w="12382">
            <a:solidFill>
              <a:srgbClr val="3CC583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ounded Rectangle 15"/>
          <p:cNvSpPr/>
          <p:nvPr/>
        </p:nvSpPr>
        <p:spPr>
          <a:xfrm>
            <a:off x="4973082" y="2045462"/>
            <a:ext cx="379730" cy="379730"/>
          </a:xfrm>
          <a:custGeom>
            <a:avLst/>
            <a:gdLst/>
            <a:ahLst/>
            <a:cxnLst/>
            <a:rect l="0" t="0" r="0" b="0"/>
            <a:pathLst>
              <a:path w="379730" h="379730">
                <a:moveTo>
                  <a:pt x="189865" y="214630"/>
                </a:moveTo>
                <a:lnTo>
                  <a:pt x="379730" y="214630"/>
                </a:lnTo>
                <a:moveTo>
                  <a:pt x="264160" y="363220"/>
                </a:moveTo>
                <a:cubicBezTo>
                  <a:pt x="264160" y="372338"/>
                  <a:pt x="271551" y="379730"/>
                  <a:pt x="280670" y="379730"/>
                </a:cubicBezTo>
                <a:lnTo>
                  <a:pt x="363220" y="379730"/>
                </a:lnTo>
                <a:cubicBezTo>
                  <a:pt x="372338" y="379730"/>
                  <a:pt x="379730" y="372338"/>
                  <a:pt x="379730" y="363220"/>
                </a:cubicBezTo>
                <a:lnTo>
                  <a:pt x="379730" y="214630"/>
                </a:lnTo>
                <a:lnTo>
                  <a:pt x="264160" y="214630"/>
                </a:lnTo>
                <a:close/>
                <a:moveTo>
                  <a:pt x="148590" y="181610"/>
                </a:moveTo>
                <a:lnTo>
                  <a:pt x="148590" y="264160"/>
                </a:lnTo>
                <a:cubicBezTo>
                  <a:pt x="148535" y="282373"/>
                  <a:pt x="133783" y="297125"/>
                  <a:pt x="115570" y="297180"/>
                </a:cubicBezTo>
                <a:lnTo>
                  <a:pt x="49530" y="297180"/>
                </a:lnTo>
                <a:moveTo>
                  <a:pt x="0" y="379730"/>
                </a:moveTo>
                <a:lnTo>
                  <a:pt x="0" y="231140"/>
                </a:lnTo>
                <a:cubicBezTo>
                  <a:pt x="0" y="222021"/>
                  <a:pt x="7391" y="214630"/>
                  <a:pt x="16510" y="214630"/>
                </a:cubicBezTo>
                <a:lnTo>
                  <a:pt x="107315" y="214630"/>
                </a:lnTo>
                <a:moveTo>
                  <a:pt x="99060" y="297180"/>
                </a:moveTo>
                <a:lnTo>
                  <a:pt x="99060" y="354965"/>
                </a:lnTo>
                <a:lnTo>
                  <a:pt x="57785" y="379730"/>
                </a:lnTo>
                <a:moveTo>
                  <a:pt x="99060" y="354965"/>
                </a:moveTo>
                <a:lnTo>
                  <a:pt x="140335" y="379730"/>
                </a:lnTo>
                <a:moveTo>
                  <a:pt x="379730" y="214630"/>
                </a:moveTo>
                <a:lnTo>
                  <a:pt x="379730" y="16510"/>
                </a:lnTo>
                <a:cubicBezTo>
                  <a:pt x="379730" y="7391"/>
                  <a:pt x="372338" y="0"/>
                  <a:pt x="363220" y="0"/>
                </a:cubicBezTo>
                <a:lnTo>
                  <a:pt x="264160" y="0"/>
                </a:lnTo>
                <a:lnTo>
                  <a:pt x="264160" y="214630"/>
                </a:lnTo>
                <a:moveTo>
                  <a:pt x="0" y="82550"/>
                </a:moveTo>
                <a:lnTo>
                  <a:pt x="0" y="16510"/>
                </a:lnTo>
                <a:cubicBezTo>
                  <a:pt x="0" y="7391"/>
                  <a:pt x="7391" y="0"/>
                  <a:pt x="16510" y="0"/>
                </a:cubicBezTo>
                <a:lnTo>
                  <a:pt x="264160" y="0"/>
                </a:lnTo>
                <a:lnTo>
                  <a:pt x="264160" y="82550"/>
                </a:lnTo>
                <a:moveTo>
                  <a:pt x="99060" y="0"/>
                </a:moveTo>
                <a:lnTo>
                  <a:pt x="99060" y="115570"/>
                </a:lnTo>
                <a:moveTo>
                  <a:pt x="181610" y="0"/>
                </a:moveTo>
                <a:lnTo>
                  <a:pt x="181610" y="115570"/>
                </a:lnTo>
                <a:moveTo>
                  <a:pt x="264160" y="82550"/>
                </a:moveTo>
                <a:lnTo>
                  <a:pt x="264160" y="115570"/>
                </a:lnTo>
                <a:lnTo>
                  <a:pt x="16510" y="115570"/>
                </a:lnTo>
                <a:cubicBezTo>
                  <a:pt x="7391" y="115570"/>
                  <a:pt x="0" y="108178"/>
                  <a:pt x="0" y="99060"/>
                </a:cubicBezTo>
                <a:lnTo>
                  <a:pt x="0" y="82550"/>
                </a:lnTo>
                <a:moveTo>
                  <a:pt x="297180" y="33020"/>
                </a:moveTo>
                <a:lnTo>
                  <a:pt x="297180" y="49530"/>
                </a:lnTo>
                <a:moveTo>
                  <a:pt x="214630" y="49530"/>
                </a:moveTo>
                <a:lnTo>
                  <a:pt x="214630" y="33020"/>
                </a:lnTo>
                <a:moveTo>
                  <a:pt x="132080" y="49530"/>
                </a:moveTo>
                <a:lnTo>
                  <a:pt x="132080" y="33020"/>
                </a:lnTo>
                <a:moveTo>
                  <a:pt x="33020" y="49530"/>
                </a:moveTo>
                <a:lnTo>
                  <a:pt x="33020" y="33020"/>
                </a:lnTo>
                <a:moveTo>
                  <a:pt x="297180" y="264160"/>
                </a:moveTo>
                <a:lnTo>
                  <a:pt x="297180" y="247650"/>
                </a:lnTo>
              </a:path>
            </a:pathLst>
          </a:custGeom>
          <a:noFill/>
          <a:ln w="12382">
            <a:solidFill>
              <a:srgbClr val="3CC583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021467" y="5257482"/>
            <a:ext cx="1120104" cy="742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00" b="0">
                <a:solidFill>
                  <a:srgbClr val="484848"/>
                </a:solidFill>
                <a:latin typeface="Roboto"/>
              </a:rPr>
              <a:t>Competente en
ondersteunde
medewerkers met
duidelijke richtlijnen
en training.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291152" y="2047551"/>
            <a:ext cx="375483" cy="375481"/>
          </a:xfrm>
          <a:custGeom>
            <a:avLst/>
            <a:gdLst/>
            <a:ahLst/>
            <a:cxnLst/>
            <a:rect l="0" t="0" r="0" b="0"/>
            <a:pathLst>
              <a:path w="375483" h="375481">
                <a:moveTo>
                  <a:pt x="245558" y="30930"/>
                </a:moveTo>
                <a:lnTo>
                  <a:pt x="229048" y="30930"/>
                </a:lnTo>
                <a:cubicBezTo>
                  <a:pt x="219930" y="30930"/>
                  <a:pt x="212538" y="38322"/>
                  <a:pt x="212538" y="47440"/>
                </a:cubicBezTo>
                <a:lnTo>
                  <a:pt x="212538" y="119622"/>
                </a:lnTo>
                <a:lnTo>
                  <a:pt x="253813" y="150561"/>
                </a:lnTo>
                <a:cubicBezTo>
                  <a:pt x="258834" y="154603"/>
                  <a:pt x="261847" y="160630"/>
                  <a:pt x="262068" y="167071"/>
                </a:cubicBezTo>
                <a:lnTo>
                  <a:pt x="262068" y="212540"/>
                </a:lnTo>
                <a:moveTo>
                  <a:pt x="328108" y="212540"/>
                </a:moveTo>
                <a:lnTo>
                  <a:pt x="328108" y="154755"/>
                </a:lnTo>
                <a:lnTo>
                  <a:pt x="344618" y="129990"/>
                </a:lnTo>
                <a:lnTo>
                  <a:pt x="344618" y="39185"/>
                </a:lnTo>
                <a:cubicBezTo>
                  <a:pt x="344618" y="7898"/>
                  <a:pt x="313249" y="8889"/>
                  <a:pt x="313249" y="26522"/>
                </a:cubicBezTo>
                <a:lnTo>
                  <a:pt x="313249" y="24590"/>
                </a:lnTo>
                <a:cubicBezTo>
                  <a:pt x="313248" y="15062"/>
                  <a:pt x="305524" y="7339"/>
                  <a:pt x="295996" y="7339"/>
                </a:cubicBezTo>
                <a:cubicBezTo>
                  <a:pt x="286469" y="7339"/>
                  <a:pt x="278745" y="15062"/>
                  <a:pt x="278743" y="24590"/>
                </a:cubicBezTo>
                <a:lnTo>
                  <a:pt x="278743" y="17210"/>
                </a:lnTo>
                <a:cubicBezTo>
                  <a:pt x="278713" y="8941"/>
                  <a:pt x="272656" y="1930"/>
                  <a:pt x="264479" y="700"/>
                </a:cubicBezTo>
                <a:cubicBezTo>
                  <a:pt x="259732" y="0"/>
                  <a:pt x="254914" y="1399"/>
                  <a:pt x="251282" y="4534"/>
                </a:cubicBezTo>
                <a:cubicBezTo>
                  <a:pt x="247649" y="7669"/>
                  <a:pt x="245560" y="12230"/>
                  <a:pt x="245558" y="17028"/>
                </a:cubicBezTo>
                <a:lnTo>
                  <a:pt x="245558" y="80460"/>
                </a:lnTo>
                <a:moveTo>
                  <a:pt x="30928" y="129990"/>
                </a:moveTo>
                <a:lnTo>
                  <a:pt x="30928" y="146500"/>
                </a:lnTo>
                <a:cubicBezTo>
                  <a:pt x="30928" y="155618"/>
                  <a:pt x="38320" y="163010"/>
                  <a:pt x="47438" y="163010"/>
                </a:cubicBezTo>
                <a:lnTo>
                  <a:pt x="119620" y="163010"/>
                </a:lnTo>
                <a:lnTo>
                  <a:pt x="150560" y="121735"/>
                </a:lnTo>
                <a:cubicBezTo>
                  <a:pt x="154602" y="116714"/>
                  <a:pt x="160628" y="113701"/>
                  <a:pt x="167070" y="113480"/>
                </a:cubicBezTo>
                <a:lnTo>
                  <a:pt x="212538" y="113480"/>
                </a:lnTo>
                <a:moveTo>
                  <a:pt x="212538" y="47440"/>
                </a:moveTo>
                <a:lnTo>
                  <a:pt x="154753" y="47440"/>
                </a:lnTo>
                <a:lnTo>
                  <a:pt x="129988" y="30930"/>
                </a:lnTo>
                <a:lnTo>
                  <a:pt x="39183" y="30930"/>
                </a:lnTo>
                <a:cubicBezTo>
                  <a:pt x="7814" y="30930"/>
                  <a:pt x="8821" y="62299"/>
                  <a:pt x="26454" y="62299"/>
                </a:cubicBezTo>
                <a:lnTo>
                  <a:pt x="24588" y="62299"/>
                </a:lnTo>
                <a:cubicBezTo>
                  <a:pt x="15061" y="62300"/>
                  <a:pt x="7338" y="70024"/>
                  <a:pt x="7338" y="79552"/>
                </a:cubicBezTo>
                <a:cubicBezTo>
                  <a:pt x="7338" y="89079"/>
                  <a:pt x="15061" y="96803"/>
                  <a:pt x="24588" y="96805"/>
                </a:cubicBezTo>
                <a:lnTo>
                  <a:pt x="17208" y="96805"/>
                </a:lnTo>
                <a:cubicBezTo>
                  <a:pt x="8939" y="96835"/>
                  <a:pt x="1929" y="102892"/>
                  <a:pt x="698" y="111069"/>
                </a:cubicBezTo>
                <a:cubicBezTo>
                  <a:pt x="0" y="115805"/>
                  <a:pt x="1391" y="120611"/>
                  <a:pt x="4511" y="124242"/>
                </a:cubicBezTo>
                <a:cubicBezTo>
                  <a:pt x="7631" y="127872"/>
                  <a:pt x="12174" y="129969"/>
                  <a:pt x="16961" y="129990"/>
                </a:cubicBezTo>
                <a:lnTo>
                  <a:pt x="80458" y="129990"/>
                </a:lnTo>
                <a:moveTo>
                  <a:pt x="129988" y="344620"/>
                </a:moveTo>
                <a:lnTo>
                  <a:pt x="146498" y="344620"/>
                </a:lnTo>
                <a:cubicBezTo>
                  <a:pt x="155617" y="344620"/>
                  <a:pt x="163008" y="337228"/>
                  <a:pt x="163008" y="328110"/>
                </a:cubicBezTo>
                <a:lnTo>
                  <a:pt x="163008" y="255928"/>
                </a:lnTo>
                <a:lnTo>
                  <a:pt x="121733" y="224988"/>
                </a:lnTo>
                <a:cubicBezTo>
                  <a:pt x="116713" y="220947"/>
                  <a:pt x="113700" y="214920"/>
                  <a:pt x="113478" y="208478"/>
                </a:cubicBezTo>
                <a:lnTo>
                  <a:pt x="113478" y="163010"/>
                </a:lnTo>
                <a:moveTo>
                  <a:pt x="47438" y="163010"/>
                </a:moveTo>
                <a:lnTo>
                  <a:pt x="47438" y="220795"/>
                </a:lnTo>
                <a:lnTo>
                  <a:pt x="30928" y="245560"/>
                </a:lnTo>
                <a:lnTo>
                  <a:pt x="30928" y="336365"/>
                </a:lnTo>
                <a:cubicBezTo>
                  <a:pt x="30928" y="367651"/>
                  <a:pt x="62297" y="366661"/>
                  <a:pt x="62297" y="349028"/>
                </a:cubicBezTo>
                <a:lnTo>
                  <a:pt x="62297" y="350894"/>
                </a:lnTo>
                <a:cubicBezTo>
                  <a:pt x="62299" y="360421"/>
                  <a:pt x="70023" y="368144"/>
                  <a:pt x="79550" y="368144"/>
                </a:cubicBezTo>
                <a:cubicBezTo>
                  <a:pt x="89078" y="368144"/>
                  <a:pt x="96802" y="360421"/>
                  <a:pt x="96803" y="350894"/>
                </a:cubicBezTo>
                <a:lnTo>
                  <a:pt x="96803" y="358274"/>
                </a:lnTo>
                <a:cubicBezTo>
                  <a:pt x="96833" y="366543"/>
                  <a:pt x="102891" y="373554"/>
                  <a:pt x="111068" y="374784"/>
                </a:cubicBezTo>
                <a:cubicBezTo>
                  <a:pt x="115792" y="375481"/>
                  <a:pt x="120587" y="374099"/>
                  <a:pt x="124215" y="370993"/>
                </a:cubicBezTo>
                <a:cubicBezTo>
                  <a:pt x="127843" y="367887"/>
                  <a:pt x="129949" y="363363"/>
                  <a:pt x="129988" y="358587"/>
                </a:cubicBezTo>
                <a:lnTo>
                  <a:pt x="129988" y="295090"/>
                </a:lnTo>
                <a:moveTo>
                  <a:pt x="344618" y="245560"/>
                </a:moveTo>
                <a:lnTo>
                  <a:pt x="344618" y="229050"/>
                </a:lnTo>
                <a:cubicBezTo>
                  <a:pt x="344618" y="219932"/>
                  <a:pt x="337226" y="212540"/>
                  <a:pt x="328108" y="212540"/>
                </a:cubicBezTo>
                <a:lnTo>
                  <a:pt x="255927" y="212540"/>
                </a:lnTo>
                <a:lnTo>
                  <a:pt x="224987" y="253815"/>
                </a:lnTo>
                <a:cubicBezTo>
                  <a:pt x="220945" y="258835"/>
                  <a:pt x="214918" y="261849"/>
                  <a:pt x="208477" y="262070"/>
                </a:cubicBezTo>
                <a:lnTo>
                  <a:pt x="163008" y="262070"/>
                </a:lnTo>
                <a:moveTo>
                  <a:pt x="163008" y="328110"/>
                </a:moveTo>
                <a:lnTo>
                  <a:pt x="220793" y="328110"/>
                </a:lnTo>
                <a:lnTo>
                  <a:pt x="245558" y="344620"/>
                </a:lnTo>
                <a:lnTo>
                  <a:pt x="336363" y="344620"/>
                </a:lnTo>
                <a:cubicBezTo>
                  <a:pt x="367650" y="344620"/>
                  <a:pt x="366659" y="313251"/>
                  <a:pt x="349026" y="313251"/>
                </a:cubicBezTo>
                <a:lnTo>
                  <a:pt x="350892" y="313251"/>
                </a:lnTo>
                <a:cubicBezTo>
                  <a:pt x="360420" y="313250"/>
                  <a:pt x="368143" y="305526"/>
                  <a:pt x="368143" y="295998"/>
                </a:cubicBezTo>
                <a:cubicBezTo>
                  <a:pt x="368143" y="286470"/>
                  <a:pt x="360420" y="278746"/>
                  <a:pt x="350892" y="278745"/>
                </a:cubicBezTo>
                <a:lnTo>
                  <a:pt x="358272" y="278745"/>
                </a:lnTo>
                <a:cubicBezTo>
                  <a:pt x="366541" y="278715"/>
                  <a:pt x="373552" y="272657"/>
                  <a:pt x="374782" y="264480"/>
                </a:cubicBezTo>
                <a:cubicBezTo>
                  <a:pt x="375483" y="259733"/>
                  <a:pt x="374083" y="254916"/>
                  <a:pt x="370948" y="251283"/>
                </a:cubicBezTo>
                <a:cubicBezTo>
                  <a:pt x="367813" y="247650"/>
                  <a:pt x="363252" y="245561"/>
                  <a:pt x="358454" y="245560"/>
                </a:cubicBezTo>
                <a:lnTo>
                  <a:pt x="295088" y="245560"/>
                </a:lnTo>
              </a:path>
            </a:pathLst>
          </a:custGeom>
          <a:noFill/>
          <a:ln w="12382">
            <a:solidFill>
              <a:srgbClr val="DE58A9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556089" y="1790382"/>
            <a:ext cx="1064275" cy="5943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900" b="0">
                <a:solidFill>
                  <a:srgbClr val="484848"/>
                </a:solidFill>
                <a:latin typeface="Roboto"/>
              </a:rPr>
              <a:t>Samenwerking met
een breed netwerk
voor ondersteuning
en afstemming.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21467" y="1302512"/>
            <a:ext cx="1203067" cy="39624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00" b="0">
                <a:solidFill>
                  <a:srgbClr val="3CC583"/>
                </a:solidFill>
                <a:latin typeface="Roboto"/>
              </a:rPr>
              <a:t>Organisatorisch
Beleid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1126" y="3060827"/>
            <a:ext cx="1015885" cy="39624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1200" b="0">
                <a:solidFill>
                  <a:srgbClr val="E55753"/>
                </a:solidFill>
                <a:latin typeface="Roboto"/>
              </a:rPr>
              <a:t>Monitoring en
Evaluatie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714887" y="3135122"/>
            <a:ext cx="996898" cy="39624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00" b="0">
                <a:solidFill>
                  <a:srgbClr val="92BD39"/>
                </a:solidFill>
                <a:latin typeface="Roboto"/>
              </a:rPr>
              <a:t>Pedagogisch
Beleid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447051" y="3473577"/>
            <a:ext cx="379730" cy="379730"/>
          </a:xfrm>
          <a:custGeom>
            <a:avLst/>
            <a:gdLst/>
            <a:ahLst/>
            <a:cxnLst/>
            <a:rect l="0" t="0" r="0" b="0"/>
            <a:pathLst>
              <a:path w="379730" h="379730">
                <a:moveTo>
                  <a:pt x="272415" y="16510"/>
                </a:moveTo>
                <a:lnTo>
                  <a:pt x="313690" y="16510"/>
                </a:lnTo>
                <a:cubicBezTo>
                  <a:pt x="322808" y="16510"/>
                  <a:pt x="330200" y="23901"/>
                  <a:pt x="330200" y="33020"/>
                </a:cubicBezTo>
                <a:lnTo>
                  <a:pt x="330200" y="148590"/>
                </a:lnTo>
                <a:cubicBezTo>
                  <a:pt x="330200" y="157708"/>
                  <a:pt x="322808" y="165100"/>
                  <a:pt x="313690" y="165100"/>
                </a:cubicBezTo>
                <a:lnTo>
                  <a:pt x="247650" y="165100"/>
                </a:lnTo>
                <a:lnTo>
                  <a:pt x="205169" y="207629"/>
                </a:lnTo>
                <a:cubicBezTo>
                  <a:pt x="203991" y="208811"/>
                  <a:pt x="202217" y="209166"/>
                  <a:pt x="200674" y="208530"/>
                </a:cubicBezTo>
                <a:cubicBezTo>
                  <a:pt x="199131" y="207895"/>
                  <a:pt x="198123" y="206392"/>
                  <a:pt x="198120" y="204723"/>
                </a:cubicBezTo>
                <a:lnTo>
                  <a:pt x="198120" y="165100"/>
                </a:lnTo>
                <a:lnTo>
                  <a:pt x="82550" y="165100"/>
                </a:lnTo>
                <a:cubicBezTo>
                  <a:pt x="73431" y="165100"/>
                  <a:pt x="66040" y="157708"/>
                  <a:pt x="66040" y="148590"/>
                </a:cubicBezTo>
                <a:lnTo>
                  <a:pt x="66040" y="33020"/>
                </a:lnTo>
                <a:cubicBezTo>
                  <a:pt x="66040" y="23901"/>
                  <a:pt x="73431" y="16510"/>
                  <a:pt x="82550" y="16510"/>
                </a:cubicBezTo>
                <a:lnTo>
                  <a:pt x="115570" y="16510"/>
                </a:lnTo>
                <a:moveTo>
                  <a:pt x="26911" y="260032"/>
                </a:moveTo>
                <a:cubicBezTo>
                  <a:pt x="26911" y="285107"/>
                  <a:pt x="47238" y="305435"/>
                  <a:pt x="72313" y="305435"/>
                </a:cubicBezTo>
                <a:cubicBezTo>
                  <a:pt x="97388" y="305435"/>
                  <a:pt x="117716" y="285107"/>
                  <a:pt x="117716" y="260032"/>
                </a:cubicBezTo>
                <a:cubicBezTo>
                  <a:pt x="117716" y="234957"/>
                  <a:pt x="97388" y="214630"/>
                  <a:pt x="72313" y="214630"/>
                </a:cubicBezTo>
                <a:cubicBezTo>
                  <a:pt x="47238" y="214630"/>
                  <a:pt x="26911" y="234957"/>
                  <a:pt x="26911" y="260032"/>
                </a:cubicBezTo>
                <a:moveTo>
                  <a:pt x="144611" y="379730"/>
                </a:moveTo>
                <a:cubicBezTo>
                  <a:pt x="136972" y="345939"/>
                  <a:pt x="106948" y="321944"/>
                  <a:pt x="72305" y="321944"/>
                </a:cubicBezTo>
                <a:cubicBezTo>
                  <a:pt x="37662" y="321944"/>
                  <a:pt x="7638" y="345939"/>
                  <a:pt x="0" y="379729"/>
                </a:cubicBezTo>
                <a:moveTo>
                  <a:pt x="262013" y="260032"/>
                </a:moveTo>
                <a:cubicBezTo>
                  <a:pt x="262013" y="285107"/>
                  <a:pt x="282341" y="305435"/>
                  <a:pt x="307416" y="305435"/>
                </a:cubicBezTo>
                <a:cubicBezTo>
                  <a:pt x="332491" y="305435"/>
                  <a:pt x="352818" y="285107"/>
                  <a:pt x="352818" y="260032"/>
                </a:cubicBezTo>
                <a:cubicBezTo>
                  <a:pt x="352818" y="234957"/>
                  <a:pt x="332491" y="214630"/>
                  <a:pt x="307416" y="214630"/>
                </a:cubicBezTo>
                <a:cubicBezTo>
                  <a:pt x="282341" y="214630"/>
                  <a:pt x="262013" y="234957"/>
                  <a:pt x="262013" y="260032"/>
                </a:cubicBezTo>
                <a:moveTo>
                  <a:pt x="379730" y="379730"/>
                </a:moveTo>
                <a:cubicBezTo>
                  <a:pt x="372091" y="345939"/>
                  <a:pt x="342067" y="321944"/>
                  <a:pt x="307424" y="321944"/>
                </a:cubicBezTo>
                <a:cubicBezTo>
                  <a:pt x="272781" y="321944"/>
                  <a:pt x="242757" y="345939"/>
                  <a:pt x="235118" y="379729"/>
                </a:cubicBezTo>
                <a:moveTo>
                  <a:pt x="214630" y="115570"/>
                </a:moveTo>
                <a:lnTo>
                  <a:pt x="156845" y="115570"/>
                </a:lnTo>
                <a:cubicBezTo>
                  <a:pt x="152285" y="115570"/>
                  <a:pt x="148590" y="111874"/>
                  <a:pt x="148590" y="107315"/>
                </a:cubicBezTo>
                <a:lnTo>
                  <a:pt x="148590" y="13356"/>
                </a:lnTo>
                <a:cubicBezTo>
                  <a:pt x="148590" y="10494"/>
                  <a:pt x="150072" y="7836"/>
                  <a:pt x="152508" y="6332"/>
                </a:cubicBezTo>
                <a:cubicBezTo>
                  <a:pt x="154943" y="4829"/>
                  <a:pt x="157984" y="4694"/>
                  <a:pt x="160543" y="5976"/>
                </a:cubicBezTo>
                <a:lnTo>
                  <a:pt x="214630" y="33020"/>
                </a:lnTo>
                <a:close/>
                <a:moveTo>
                  <a:pt x="214630" y="115570"/>
                </a:moveTo>
                <a:lnTo>
                  <a:pt x="255905" y="115570"/>
                </a:lnTo>
                <a:cubicBezTo>
                  <a:pt x="260464" y="115570"/>
                  <a:pt x="264160" y="111874"/>
                  <a:pt x="264160" y="107315"/>
                </a:cubicBezTo>
                <a:lnTo>
                  <a:pt x="264160" y="57785"/>
                </a:lnTo>
                <a:cubicBezTo>
                  <a:pt x="264160" y="53225"/>
                  <a:pt x="260464" y="49530"/>
                  <a:pt x="255905" y="49530"/>
                </a:cubicBezTo>
                <a:lnTo>
                  <a:pt x="214630" y="49530"/>
                </a:lnTo>
                <a:moveTo>
                  <a:pt x="148590" y="49530"/>
                </a:moveTo>
                <a:lnTo>
                  <a:pt x="173355" y="49530"/>
                </a:lnTo>
                <a:moveTo>
                  <a:pt x="148590" y="82550"/>
                </a:moveTo>
                <a:lnTo>
                  <a:pt x="173355" y="82550"/>
                </a:lnTo>
                <a:moveTo>
                  <a:pt x="214630" y="33020"/>
                </a:moveTo>
                <a:lnTo>
                  <a:pt x="214630" y="0"/>
                </a:lnTo>
              </a:path>
            </a:pathLst>
          </a:custGeom>
          <a:noFill/>
          <a:ln w="12382">
            <a:solidFill>
              <a:srgbClr val="E55753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ounded Rectangle 23"/>
          <p:cNvSpPr/>
          <p:nvPr/>
        </p:nvSpPr>
        <p:spPr>
          <a:xfrm>
            <a:off x="5815195" y="3478104"/>
            <a:ext cx="379531" cy="383457"/>
          </a:xfrm>
          <a:custGeom>
            <a:avLst/>
            <a:gdLst/>
            <a:ahLst/>
            <a:cxnLst/>
            <a:rect l="0" t="0" r="0" b="0"/>
            <a:pathLst>
              <a:path w="379531" h="383457">
                <a:moveTo>
                  <a:pt x="151475" y="177082"/>
                </a:moveTo>
                <a:lnTo>
                  <a:pt x="151475" y="196167"/>
                </a:lnTo>
                <a:moveTo>
                  <a:pt x="180499" y="149312"/>
                </a:moveTo>
                <a:cubicBezTo>
                  <a:pt x="137957" y="133317"/>
                  <a:pt x="90488" y="154719"/>
                  <a:pt x="74307" y="197191"/>
                </a:cubicBezTo>
                <a:moveTo>
                  <a:pt x="170742" y="61512"/>
                </a:moveTo>
                <a:cubicBezTo>
                  <a:pt x="183715" y="61525"/>
                  <a:pt x="196555" y="58902"/>
                  <a:pt x="208484" y="53802"/>
                </a:cubicBezTo>
                <a:cubicBezTo>
                  <a:pt x="205335" y="29397"/>
                  <a:pt x="186988" y="9711"/>
                  <a:pt x="162865" y="4855"/>
                </a:cubicBezTo>
                <a:cubicBezTo>
                  <a:pt x="138743" y="0"/>
                  <a:pt x="114208" y="11053"/>
                  <a:pt x="101862" y="32339"/>
                </a:cubicBezTo>
                <a:cubicBezTo>
                  <a:pt x="119923" y="50991"/>
                  <a:pt x="144778" y="61519"/>
                  <a:pt x="170742" y="61512"/>
                </a:cubicBezTo>
                <a:close/>
                <a:moveTo>
                  <a:pt x="93690" y="61512"/>
                </a:moveTo>
                <a:cubicBezTo>
                  <a:pt x="93690" y="93425"/>
                  <a:pt x="119561" y="119297"/>
                  <a:pt x="151475" y="119297"/>
                </a:cubicBezTo>
                <a:cubicBezTo>
                  <a:pt x="183388" y="119297"/>
                  <a:pt x="209260" y="93425"/>
                  <a:pt x="209260" y="61512"/>
                </a:cubicBezTo>
                <a:cubicBezTo>
                  <a:pt x="209260" y="29598"/>
                  <a:pt x="183388" y="3727"/>
                  <a:pt x="151475" y="3727"/>
                </a:cubicBezTo>
                <a:cubicBezTo>
                  <a:pt x="119561" y="3727"/>
                  <a:pt x="93690" y="29598"/>
                  <a:pt x="93690" y="61512"/>
                </a:cubicBezTo>
                <a:moveTo>
                  <a:pt x="234817" y="213668"/>
                </a:moveTo>
                <a:cubicBezTo>
                  <a:pt x="234807" y="248734"/>
                  <a:pt x="263231" y="277167"/>
                  <a:pt x="298298" y="277167"/>
                </a:cubicBezTo>
                <a:cubicBezTo>
                  <a:pt x="333365" y="277167"/>
                  <a:pt x="361789" y="248734"/>
                  <a:pt x="361779" y="213668"/>
                </a:cubicBezTo>
                <a:cubicBezTo>
                  <a:pt x="361789" y="178601"/>
                  <a:pt x="333365" y="150169"/>
                  <a:pt x="298298" y="150169"/>
                </a:cubicBezTo>
                <a:cubicBezTo>
                  <a:pt x="263231" y="150169"/>
                  <a:pt x="234807" y="178601"/>
                  <a:pt x="234817" y="213668"/>
                </a:cubicBezTo>
                <a:moveTo>
                  <a:pt x="217498" y="381046"/>
                </a:moveTo>
                <a:lnTo>
                  <a:pt x="217498" y="381046"/>
                </a:lnTo>
                <a:cubicBezTo>
                  <a:pt x="217081" y="351901"/>
                  <a:pt x="232392" y="324790"/>
                  <a:pt x="257565" y="310095"/>
                </a:cubicBezTo>
                <a:cubicBezTo>
                  <a:pt x="282738" y="295401"/>
                  <a:pt x="313874" y="295401"/>
                  <a:pt x="339047" y="310095"/>
                </a:cubicBezTo>
                <a:cubicBezTo>
                  <a:pt x="364221" y="324790"/>
                  <a:pt x="379531" y="351901"/>
                  <a:pt x="379114" y="381046"/>
                </a:cubicBezTo>
                <a:lnTo>
                  <a:pt x="379114" y="381046"/>
                </a:lnTo>
                <a:moveTo>
                  <a:pt x="180499" y="323179"/>
                </a:moveTo>
                <a:lnTo>
                  <a:pt x="8944" y="323179"/>
                </a:lnTo>
                <a:cubicBezTo>
                  <a:pt x="6024" y="323177"/>
                  <a:pt x="3308" y="321680"/>
                  <a:pt x="1748" y="319212"/>
                </a:cubicBezTo>
                <a:cubicBezTo>
                  <a:pt x="187" y="316744"/>
                  <a:pt x="0" y="313649"/>
                  <a:pt x="1250" y="311011"/>
                </a:cubicBezTo>
                <a:lnTo>
                  <a:pt x="31117" y="248421"/>
                </a:lnTo>
                <a:cubicBezTo>
                  <a:pt x="33944" y="242506"/>
                  <a:pt x="39914" y="238737"/>
                  <a:pt x="46471" y="238730"/>
                </a:cubicBezTo>
                <a:lnTo>
                  <a:pt x="195061" y="238730"/>
                </a:lnTo>
                <a:moveTo>
                  <a:pt x="20336" y="323872"/>
                </a:moveTo>
                <a:lnTo>
                  <a:pt x="20336" y="383457"/>
                </a:lnTo>
                <a:moveTo>
                  <a:pt x="246424" y="177082"/>
                </a:moveTo>
                <a:cubicBezTo>
                  <a:pt x="288937" y="219595"/>
                  <a:pt x="337229" y="213668"/>
                  <a:pt x="361795" y="213668"/>
                </a:cubicBezTo>
                <a:moveTo>
                  <a:pt x="298298" y="329320"/>
                </a:moveTo>
                <a:lnTo>
                  <a:pt x="298298" y="351956"/>
                </a:lnTo>
              </a:path>
            </a:pathLst>
          </a:custGeom>
          <a:noFill/>
          <a:ln w="12382">
            <a:solidFill>
              <a:srgbClr val="92BD39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3735161" y="3382772"/>
            <a:ext cx="1171590" cy="5943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200" b="0">
                <a:solidFill>
                  <a:srgbClr val="969696"/>
                </a:solidFill>
                <a:latin typeface="Roboto"/>
              </a:rPr>
              <a:t>Buitenschoolse
Opvang en
Activiteiten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12859" y="3548697"/>
            <a:ext cx="1014126" cy="7429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900" b="0">
                <a:solidFill>
                  <a:srgbClr val="484848"/>
                </a:solidFill>
                <a:latin typeface="Roboto"/>
              </a:rPr>
              <a:t>Regelmatige
evaluatie en
verbetering met
feedback van alle
belanghebbenden.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714887" y="3622992"/>
            <a:ext cx="1517987" cy="5943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00" b="0">
                <a:solidFill>
                  <a:srgbClr val="484848"/>
                </a:solidFill>
                <a:latin typeface="Roboto"/>
              </a:rPr>
              <a:t>Rijke speelkansen en
ontplooiingsmogelijkheden
met aandacht voor
individuele behoeften.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3741" y="1500632"/>
            <a:ext cx="1106690" cy="19812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1200" b="0">
                <a:solidFill>
                  <a:srgbClr val="DE58A9"/>
                </a:solidFill>
                <a:latin typeface="Roboto"/>
              </a:rPr>
              <a:t>Verbondenheid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389090" y="857567"/>
            <a:ext cx="5871888" cy="24765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ctr"/>
            <a:r>
              <a:rPr sz="1500" b="1">
                <a:solidFill>
                  <a:srgbClr val="484848"/>
                </a:solidFill>
                <a:latin typeface="Roboto"/>
              </a:rPr>
              <a:t>Erkenningsvoorwaarden Buitenschoolse Opvang en Activiteiten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3289887" y="4914074"/>
            <a:ext cx="374776" cy="371475"/>
          </a:xfrm>
          <a:custGeom>
            <a:avLst/>
            <a:gdLst/>
            <a:ahLst/>
            <a:cxnLst/>
            <a:rect l="0" t="0" r="0" b="0"/>
            <a:pathLst>
              <a:path w="374776" h="371475">
                <a:moveTo>
                  <a:pt x="325246" y="371475"/>
                </a:moveTo>
                <a:cubicBezTo>
                  <a:pt x="352602" y="371475"/>
                  <a:pt x="374776" y="349300"/>
                  <a:pt x="374776" y="321945"/>
                </a:cubicBezTo>
                <a:cubicBezTo>
                  <a:pt x="374776" y="294589"/>
                  <a:pt x="352602" y="272415"/>
                  <a:pt x="325246" y="272415"/>
                </a:cubicBezTo>
                <a:cubicBezTo>
                  <a:pt x="297891" y="272415"/>
                  <a:pt x="275716" y="294589"/>
                  <a:pt x="275716" y="321945"/>
                </a:cubicBezTo>
                <a:cubicBezTo>
                  <a:pt x="275716" y="349300"/>
                  <a:pt x="297891" y="371475"/>
                  <a:pt x="325246" y="371475"/>
                </a:cubicBezTo>
                <a:close/>
                <a:moveTo>
                  <a:pt x="158495" y="115570"/>
                </a:moveTo>
                <a:cubicBezTo>
                  <a:pt x="190409" y="115570"/>
                  <a:pt x="216280" y="89698"/>
                  <a:pt x="216280" y="57785"/>
                </a:cubicBezTo>
                <a:cubicBezTo>
                  <a:pt x="216280" y="25871"/>
                  <a:pt x="190409" y="0"/>
                  <a:pt x="158495" y="0"/>
                </a:cubicBezTo>
                <a:cubicBezTo>
                  <a:pt x="126582" y="0"/>
                  <a:pt x="100710" y="25871"/>
                  <a:pt x="100710" y="57785"/>
                </a:cubicBezTo>
                <a:cubicBezTo>
                  <a:pt x="100710" y="89698"/>
                  <a:pt x="126582" y="115570"/>
                  <a:pt x="158495" y="115570"/>
                </a:cubicBezTo>
                <a:close/>
                <a:moveTo>
                  <a:pt x="189864" y="160146"/>
                </a:moveTo>
                <a:cubicBezTo>
                  <a:pt x="196469" y="160146"/>
                  <a:pt x="203073" y="156845"/>
                  <a:pt x="208025" y="153543"/>
                </a:cubicBezTo>
                <a:lnTo>
                  <a:pt x="260858" y="100711"/>
                </a:lnTo>
                <a:cubicBezTo>
                  <a:pt x="267461" y="94107"/>
                  <a:pt x="275716" y="90805"/>
                  <a:pt x="283971" y="90805"/>
                </a:cubicBezTo>
                <a:cubicBezTo>
                  <a:pt x="292226" y="90805"/>
                  <a:pt x="300481" y="94107"/>
                  <a:pt x="307085" y="100711"/>
                </a:cubicBezTo>
                <a:cubicBezTo>
                  <a:pt x="320294" y="113919"/>
                  <a:pt x="320294" y="133731"/>
                  <a:pt x="307085" y="145288"/>
                </a:cubicBezTo>
                <a:lnTo>
                  <a:pt x="226186" y="226187"/>
                </a:lnTo>
                <a:lnTo>
                  <a:pt x="226186" y="338455"/>
                </a:lnTo>
                <a:cubicBezTo>
                  <a:pt x="226186" y="356616"/>
                  <a:pt x="211328" y="371475"/>
                  <a:pt x="193166" y="371475"/>
                </a:cubicBezTo>
                <a:cubicBezTo>
                  <a:pt x="175005" y="371475"/>
                  <a:pt x="160146" y="356616"/>
                  <a:pt x="160146" y="338455"/>
                </a:cubicBezTo>
                <a:lnTo>
                  <a:pt x="160146" y="333502"/>
                </a:lnTo>
                <a:cubicBezTo>
                  <a:pt x="160146" y="351662"/>
                  <a:pt x="145287" y="366522"/>
                  <a:pt x="127126" y="366522"/>
                </a:cubicBezTo>
                <a:cubicBezTo>
                  <a:pt x="108965" y="366522"/>
                  <a:pt x="94106" y="351662"/>
                  <a:pt x="94106" y="333502"/>
                </a:cubicBezTo>
                <a:lnTo>
                  <a:pt x="94106" y="222885"/>
                </a:lnTo>
                <a:lnTo>
                  <a:pt x="13207" y="145288"/>
                </a:lnTo>
                <a:cubicBezTo>
                  <a:pt x="0" y="132080"/>
                  <a:pt x="0" y="112268"/>
                  <a:pt x="13207" y="100711"/>
                </a:cubicBezTo>
                <a:cubicBezTo>
                  <a:pt x="19811" y="94106"/>
                  <a:pt x="28066" y="90804"/>
                  <a:pt x="36321" y="90804"/>
                </a:cubicBezTo>
                <a:cubicBezTo>
                  <a:pt x="44576" y="90804"/>
                  <a:pt x="52831" y="94106"/>
                  <a:pt x="59435" y="100711"/>
                </a:cubicBezTo>
                <a:lnTo>
                  <a:pt x="112268" y="153543"/>
                </a:lnTo>
                <a:cubicBezTo>
                  <a:pt x="117220" y="158496"/>
                  <a:pt x="123824" y="160146"/>
                  <a:pt x="130428" y="160146"/>
                </a:cubicBezTo>
                <a:lnTo>
                  <a:pt x="189864" y="160146"/>
                </a:lnTo>
                <a:close/>
                <a:moveTo>
                  <a:pt x="160146" y="333502"/>
                </a:moveTo>
                <a:lnTo>
                  <a:pt x="160146" y="280670"/>
                </a:lnTo>
              </a:path>
            </a:pathLst>
          </a:custGeom>
          <a:noFill/>
          <a:ln w="12382">
            <a:solidFill>
              <a:srgbClr val="DE8431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4973082" y="4910772"/>
            <a:ext cx="379730" cy="378079"/>
          </a:xfrm>
          <a:custGeom>
            <a:avLst/>
            <a:gdLst/>
            <a:ahLst/>
            <a:cxnLst/>
            <a:rect l="0" t="0" r="0" b="0"/>
            <a:pathLst>
              <a:path w="379730" h="378079">
                <a:moveTo>
                  <a:pt x="145552" y="283113"/>
                </a:moveTo>
                <a:cubicBezTo>
                  <a:pt x="145547" y="307590"/>
                  <a:pt x="165388" y="327435"/>
                  <a:pt x="189865" y="327435"/>
                </a:cubicBezTo>
                <a:cubicBezTo>
                  <a:pt x="214341" y="327435"/>
                  <a:pt x="234182" y="307590"/>
                  <a:pt x="234177" y="283113"/>
                </a:cubicBezTo>
                <a:cubicBezTo>
                  <a:pt x="234182" y="258636"/>
                  <a:pt x="214341" y="238791"/>
                  <a:pt x="189865" y="238791"/>
                </a:cubicBezTo>
                <a:cubicBezTo>
                  <a:pt x="165388" y="238791"/>
                  <a:pt x="145547" y="258636"/>
                  <a:pt x="145552" y="283113"/>
                </a:cubicBezTo>
                <a:moveTo>
                  <a:pt x="253180" y="378079"/>
                </a:moveTo>
                <a:cubicBezTo>
                  <a:pt x="240704" y="354702"/>
                  <a:pt x="216362" y="340101"/>
                  <a:pt x="189865" y="340101"/>
                </a:cubicBezTo>
                <a:cubicBezTo>
                  <a:pt x="163367" y="340101"/>
                  <a:pt x="139025" y="354702"/>
                  <a:pt x="126549" y="378079"/>
                </a:cubicBezTo>
                <a:moveTo>
                  <a:pt x="274165" y="283113"/>
                </a:moveTo>
                <a:cubicBezTo>
                  <a:pt x="274160" y="307590"/>
                  <a:pt x="294001" y="327435"/>
                  <a:pt x="318477" y="327435"/>
                </a:cubicBezTo>
                <a:cubicBezTo>
                  <a:pt x="342954" y="327435"/>
                  <a:pt x="362795" y="307590"/>
                  <a:pt x="362790" y="283113"/>
                </a:cubicBezTo>
                <a:cubicBezTo>
                  <a:pt x="362795" y="258636"/>
                  <a:pt x="342954" y="238791"/>
                  <a:pt x="318477" y="238791"/>
                </a:cubicBezTo>
                <a:cubicBezTo>
                  <a:pt x="294001" y="238791"/>
                  <a:pt x="274160" y="258636"/>
                  <a:pt x="274165" y="283113"/>
                </a:cubicBezTo>
                <a:moveTo>
                  <a:pt x="379730" y="371788"/>
                </a:moveTo>
                <a:cubicBezTo>
                  <a:pt x="364889" y="350836"/>
                  <a:pt x="340372" y="338920"/>
                  <a:pt x="314728" y="340195"/>
                </a:cubicBezTo>
                <a:cubicBezTo>
                  <a:pt x="289085" y="341469"/>
                  <a:pt x="265870" y="355758"/>
                  <a:pt x="253180" y="378078"/>
                </a:cubicBezTo>
                <a:moveTo>
                  <a:pt x="16939" y="283113"/>
                </a:moveTo>
                <a:cubicBezTo>
                  <a:pt x="16934" y="307590"/>
                  <a:pt x="36775" y="327435"/>
                  <a:pt x="61252" y="327435"/>
                </a:cubicBezTo>
                <a:cubicBezTo>
                  <a:pt x="85728" y="327435"/>
                  <a:pt x="105569" y="307590"/>
                  <a:pt x="105564" y="283113"/>
                </a:cubicBezTo>
                <a:cubicBezTo>
                  <a:pt x="105569" y="258636"/>
                  <a:pt x="85728" y="238791"/>
                  <a:pt x="61252" y="238791"/>
                </a:cubicBezTo>
                <a:cubicBezTo>
                  <a:pt x="36775" y="238791"/>
                  <a:pt x="16934" y="258636"/>
                  <a:pt x="16939" y="283113"/>
                </a:cubicBezTo>
                <a:moveTo>
                  <a:pt x="0" y="371788"/>
                </a:moveTo>
                <a:cubicBezTo>
                  <a:pt x="14840" y="350836"/>
                  <a:pt x="39357" y="338920"/>
                  <a:pt x="65001" y="340195"/>
                </a:cubicBezTo>
                <a:cubicBezTo>
                  <a:pt x="90644" y="341469"/>
                  <a:pt x="113859" y="355758"/>
                  <a:pt x="126549" y="378078"/>
                </a:cubicBezTo>
                <a:moveTo>
                  <a:pt x="369361" y="112482"/>
                </a:moveTo>
                <a:lnTo>
                  <a:pt x="283509" y="198334"/>
                </a:lnTo>
                <a:lnTo>
                  <a:pt x="241293" y="206771"/>
                </a:lnTo>
                <a:lnTo>
                  <a:pt x="249730" y="164571"/>
                </a:lnTo>
                <a:lnTo>
                  <a:pt x="335582" y="78719"/>
                </a:lnTo>
                <a:cubicBezTo>
                  <a:pt x="344879" y="69425"/>
                  <a:pt x="359949" y="69425"/>
                  <a:pt x="369246" y="78719"/>
                </a:cubicBezTo>
                <a:lnTo>
                  <a:pt x="369345" y="78818"/>
                </a:lnTo>
                <a:cubicBezTo>
                  <a:pt x="373818" y="83276"/>
                  <a:pt x="376334" y="89331"/>
                  <a:pt x="376337" y="95647"/>
                </a:cubicBezTo>
                <a:cubicBezTo>
                  <a:pt x="376340" y="101962"/>
                  <a:pt x="373830" y="108020"/>
                  <a:pt x="369361" y="112482"/>
                </a:cubicBezTo>
                <a:close/>
                <a:moveTo>
                  <a:pt x="300597" y="37114"/>
                </a:moveTo>
                <a:lnTo>
                  <a:pt x="258166" y="0"/>
                </a:lnTo>
                <a:lnTo>
                  <a:pt x="55572" y="0"/>
                </a:lnTo>
                <a:lnTo>
                  <a:pt x="55572" y="189931"/>
                </a:lnTo>
                <a:moveTo>
                  <a:pt x="106225" y="88625"/>
                </a:moveTo>
                <a:lnTo>
                  <a:pt x="123098" y="105515"/>
                </a:lnTo>
                <a:lnTo>
                  <a:pt x="156861" y="71752"/>
                </a:lnTo>
                <a:moveTo>
                  <a:pt x="106225" y="173041"/>
                </a:moveTo>
                <a:lnTo>
                  <a:pt x="123098" y="189931"/>
                </a:lnTo>
                <a:lnTo>
                  <a:pt x="156861" y="156151"/>
                </a:lnTo>
                <a:moveTo>
                  <a:pt x="199077" y="97062"/>
                </a:moveTo>
                <a:lnTo>
                  <a:pt x="224403" y="97062"/>
                </a:lnTo>
                <a:moveTo>
                  <a:pt x="258166" y="156151"/>
                </a:moveTo>
                <a:lnTo>
                  <a:pt x="291929" y="189931"/>
                </a:lnTo>
                <a:moveTo>
                  <a:pt x="105564" y="283146"/>
                </a:moveTo>
                <a:cubicBezTo>
                  <a:pt x="76495" y="285968"/>
                  <a:pt x="47682" y="275677"/>
                  <a:pt x="26977" y="255079"/>
                </a:cubicBezTo>
                <a:moveTo>
                  <a:pt x="234177" y="283146"/>
                </a:moveTo>
                <a:cubicBezTo>
                  <a:pt x="205108" y="285965"/>
                  <a:pt x="176296" y="275675"/>
                  <a:pt x="155590" y="255079"/>
                </a:cubicBezTo>
                <a:moveTo>
                  <a:pt x="284203" y="255079"/>
                </a:moveTo>
                <a:cubicBezTo>
                  <a:pt x="304914" y="275678"/>
                  <a:pt x="333732" y="285968"/>
                  <a:pt x="362807" y="283146"/>
                </a:cubicBezTo>
              </a:path>
            </a:pathLst>
          </a:custGeom>
          <a:noFill/>
          <a:ln w="12382">
            <a:solidFill>
              <a:srgbClr val="E0CB15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1389586" y="4967732"/>
            <a:ext cx="1230820" cy="19812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1200" b="0">
                <a:solidFill>
                  <a:srgbClr val="DE8431"/>
                </a:solidFill>
                <a:latin typeface="Roboto"/>
              </a:rPr>
              <a:t>Toegankelijkheid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021467" y="4967732"/>
            <a:ext cx="1431937" cy="19812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00" b="0">
                <a:solidFill>
                  <a:srgbClr val="E0CB15"/>
                </a:solidFill>
                <a:latin typeface="Roboto"/>
              </a:rPr>
              <a:t>Medewerkersbeleid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487077" y="5257482"/>
            <a:ext cx="1133312" cy="5943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r"/>
            <a:r>
              <a:rPr sz="900" b="0">
                <a:solidFill>
                  <a:srgbClr val="484848"/>
                </a:solidFill>
                <a:latin typeface="Roboto"/>
              </a:rPr>
              <a:t>Toegankelijk aanbod
voor alle kinderen en
gezinnen, ongeacht
achtergrond.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021467" y="1790382"/>
            <a:ext cx="1077483" cy="5943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00" b="0">
                <a:solidFill>
                  <a:srgbClr val="484848"/>
                </a:solidFill>
                <a:latin typeface="Roboto"/>
              </a:rPr>
              <a:t>Kwaliteitsvolle en
duurzame werking
met duidelijke visie
en leiderschap.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</Words>
  <Application>Microsoft Office PowerPoint</Application>
  <PresentationFormat>Diavoorstelling (4:3)</PresentationFormat>
  <Paragraphs>14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5" baseType="lpstr">
      <vt:lpstr>Arial</vt:lpstr>
      <vt:lpstr>Calibri</vt:lpstr>
      <vt:lpstr>Roboto</vt:lpstr>
      <vt:lpstr>Office Theme</vt:lpstr>
      <vt:lpstr>PowerPoint-presentatie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Angelique Bombeke De Meyer</dc:creator>
  <cp:keywords/>
  <dc:description>generated using python-pptx</dc:description>
  <cp:lastModifiedBy>Angelique Bombeke De Meyer</cp:lastModifiedBy>
  <cp:revision>1</cp:revision>
  <dcterms:created xsi:type="dcterms:W3CDTF">2013-01-27T09:14:16Z</dcterms:created>
  <dcterms:modified xsi:type="dcterms:W3CDTF">2026-02-10T16:44:22Z</dcterms:modified>
  <cp:category/>
</cp:coreProperties>
</file>